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68" r:id="rId2"/>
    <p:sldId id="256" r:id="rId3"/>
    <p:sldId id="258" r:id="rId4"/>
    <p:sldId id="263" r:id="rId5"/>
    <p:sldId id="264" r:id="rId6"/>
    <p:sldId id="274" r:id="rId7"/>
    <p:sldId id="265" r:id="rId8"/>
    <p:sldId id="269" r:id="rId9"/>
    <p:sldId id="270" r:id="rId10"/>
    <p:sldId id="271" r:id="rId11"/>
    <p:sldId id="272" r:id="rId12"/>
    <p:sldId id="273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n Paulette Vazquez Matute" initials="JPVM" lastIdx="2" clrIdx="0">
    <p:extLst>
      <p:ext uri="{19B8F6BF-5375-455C-9EA6-DF929625EA0E}">
        <p15:presenceInfo xmlns:p15="http://schemas.microsoft.com/office/powerpoint/2012/main" userId="S-1-5-21-914309290-2102455529-3720872449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EEBF7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807364-A0D1-44D3-903F-A5317DC8C608}" v="182" dt="2018-10-21T22:00:14.936"/>
    <p1510:client id="{73C28736-7F2C-48F9-BA67-BE2D640D6D4A}" v="967" dt="2018-10-21T22:56:19.111"/>
    <p1510:client id="{6632FE77-FB13-1703-4C8B-CD7A17C64A61}" v="2" dt="2018-10-21T17:27:04.690"/>
    <p1510:client id="{36E27A35-51EE-ED41-9D9A-4ED832E937BE}" v="1" dt="2018-10-21T20:35:50.734"/>
    <p1510:client id="{ACBC69F0-AA27-2B6B-330C-BFCBE50C3150}" v="137" dt="2018-10-21T18:20:38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C63C-4A68-434B-9499-EC8A53357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E6CF8-DAEB-44F0-B85A-F75F6BF35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20BB4-B231-4942-9435-79D56FA8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484C9-92BB-4A7F-989A-DB1EE0AA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9DF58-348E-44C9-A403-177C250C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4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8EDE-C455-4F91-8A3B-C0D06A14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A38FA-E679-4FD7-8860-28F2D22E7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D1B5B-F2F5-4A60-BC16-28746603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1521B-FA3B-4CFE-962A-C28459E1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59EAD-5159-44CF-9FB3-35A5FDA6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8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CE63FF-215D-402D-B52F-DB6D8212F9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55FC2-6623-40E8-9605-8AABA0FE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712B-F8CA-405C-8903-4325E7D2F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B5E1A-88E3-4509-9176-F6E4074B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60BC-0993-4C8F-A1CF-B055CB36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9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2B93-5232-427B-B7AC-9DD4DEB6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FADE-CFB6-4E07-B14D-3B2207AA5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9AA98-54E3-4AFD-8C1C-DCAFC2A1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F444D-488E-41DD-A9C5-5CDD4CB33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88058-5AB4-4E41-9F46-2659FB29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5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DE15-7C76-4931-B8F0-44A096E0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4D3C0-A746-4FCA-8EAB-688AEE73D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CA01A-CFB8-447D-9CB0-F1C19FFE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2528D-C6C4-4819-90EE-8176253AA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E358B-0F82-4F3F-87EF-9A821DB6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4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4355-A65A-455F-BF72-29F3782E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20AF-CC85-42A8-AAD7-B4AF87945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0F5CD-EFFF-4368-BB5F-2DF1C211F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DDCD-3097-4A05-914E-827B763D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0CA27-9EEE-4D35-9CAF-641CFD91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3B4A8-2C4E-4D5A-A484-AD6F475D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9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7098-1FD5-4FDE-9595-4522A3E1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084A4-9DE1-44C9-B20D-BB467DD0D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9D129-19BF-4A13-A3C5-8694DB2AF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3F2C3-DFE1-4B35-B0CC-F8B04C720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6F935-41EE-4AC0-98DD-457E5D948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4D6EB-BC05-4793-8826-19FA786E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0E8C3-C327-4F9B-96C7-000C333FB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07D2B8-3F2D-471E-9BFE-C652B96E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131A-0A02-4DB1-9D21-9653996D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00782-5A6B-42F4-8D34-EC6B5AF8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8F4BD-7623-4ED6-94DC-C64086D0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F85A9-5E97-44AC-8A72-7F87D9F0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3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E5D07-1DBC-4098-B5C2-1E11C4DF3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C6ACB-EF0F-4477-ADD2-A04CADDF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95D49-DF2D-4957-98C3-486F3331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0D88-B488-41B8-A363-7F775C15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1A98-D02D-42BA-BADC-E121A7B24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0F6D2-84B5-4605-92B5-08732A54C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FE01E-9BD9-49E7-8BD8-B7A487A9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CFD88-467C-42B9-9C7A-0F366DAC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E27AF-C0CF-4A6B-8715-ECD95C23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7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8E29F-2EEB-4AA3-9291-97C0A4E0B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B1123-7B8C-45B0-A20B-A87B5CA9C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59E10-15AA-4F30-8DC8-1676427FA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0D86D-69C5-4D20-A2C8-4FD3A21B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4FD7E-DB21-4C74-AD74-E6620BF8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6609D-C1AC-4017-8A18-D0DAB07C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49C63-4E33-4607-A953-47DDC6F7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22B18-2C56-454D-8F60-A7F9B73C6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35893-DF2A-41F2-AC95-1896FD020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1626E-6780-4CC6-B6F3-C64B05A3B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C53D7-8FC0-4C7C-95C5-88881E375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6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esultado de imagen para cryosphere">
            <a:extLst>
              <a:ext uri="{FF2B5EF4-FFF2-40B4-BE49-F238E27FC236}">
                <a16:creationId xmlns:a16="http://schemas.microsoft.com/office/drawing/2014/main" id="{97140793-3D14-4BAA-83CA-40C3CC452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5"/>
          <a:stretch/>
        </p:blipFill>
        <p:spPr bwMode="auto">
          <a:xfrm>
            <a:off x="-3" y="-946"/>
            <a:ext cx="12192000" cy="704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nasa sin fondo">
            <a:extLst>
              <a:ext uri="{FF2B5EF4-FFF2-40B4-BE49-F238E27FC236}">
                <a16:creationId xmlns:a16="http://schemas.microsoft.com/office/drawing/2014/main" id="{45CE2D2E-9E87-4D5B-86B3-98FD7881B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50" b="90444" l="8824" r="94118">
                        <a14:foregroundMark x1="33235" y1="43003" x2="33235" y2="43003"/>
                        <a14:foregroundMark x1="38235" y1="48464" x2="38235" y2="48464"/>
                        <a14:foregroundMark x1="42647" y1="46758" x2="42647" y2="46758"/>
                        <a14:foregroundMark x1="42941" y1="46416" x2="42941" y2="46416"/>
                        <a14:foregroundMark x1="42059" y1="43003" x2="42059" y2="43003"/>
                        <a14:foregroundMark x1="42059" y1="43686" x2="41765" y2="43686"/>
                        <a14:foregroundMark x1="39412" y1="44369" x2="39412" y2="44369"/>
                        <a14:foregroundMark x1="58824" y1="48805" x2="58824" y2="48805"/>
                        <a14:foregroundMark x1="58824" y1="48805" x2="58824" y2="48805"/>
                        <a14:foregroundMark x1="53529" y1="46758" x2="53529" y2="46758"/>
                        <a14:foregroundMark x1="53529" y1="46758" x2="53529" y2="46758"/>
                        <a14:foregroundMark x1="60882" y1="55631" x2="60882" y2="55631"/>
                        <a14:foregroundMark x1="60882" y1="55631" x2="60882" y2="55631"/>
                        <a14:foregroundMark x1="70882" y1="50171" x2="71471" y2="49488"/>
                        <a14:foregroundMark x1="73824" y1="49829" x2="73824" y2="49829"/>
                        <a14:foregroundMark x1="75294" y1="52218" x2="75294" y2="52218"/>
                        <a14:foregroundMark x1="75294" y1="54608" x2="75294" y2="55290"/>
                        <a14:foregroundMark x1="75294" y1="54608" x2="75294" y2="54608"/>
                        <a14:foregroundMark x1="58824" y1="55631" x2="58824" y2="55631"/>
                        <a14:foregroundMark x1="58824" y1="55631" x2="58824" y2="55631"/>
                        <a14:foregroundMark x1="43824" y1="66553" x2="43824" y2="66553"/>
                        <a14:foregroundMark x1="46176" y1="65870" x2="46176" y2="65870"/>
                        <a14:foregroundMark x1="46765" y1="65188" x2="46765" y2="65188"/>
                        <a14:foregroundMark x1="26765" y1="49147" x2="26765" y2="49147"/>
                        <a14:foregroundMark x1="26765" y1="49147" x2="26765" y2="49147"/>
                        <a14:foregroundMark x1="25882" y1="51536" x2="25588" y2="51195"/>
                        <a14:foregroundMark x1="23824" y1="49829" x2="23824" y2="49829"/>
                        <a14:foregroundMark x1="22353" y1="46075" x2="22353" y2="45734"/>
                        <a14:foregroundMark x1="21176" y1="44369" x2="21176" y2="44369"/>
                        <a14:foregroundMark x1="47059" y1="8191" x2="47059" y2="8191"/>
                        <a14:foregroundMark x1="44706" y1="53584" x2="44706" y2="53584"/>
                        <a14:foregroundMark x1="56176" y1="47099" x2="56176" y2="47099"/>
                        <a14:foregroundMark x1="92353" y1="14676" x2="92353" y2="14676"/>
                        <a14:foregroundMark x1="78235" y1="49488" x2="78235" y2="49488"/>
                        <a14:foregroundMark x1="75294" y1="49829" x2="75294" y2="49829"/>
                        <a14:foregroundMark x1="74118" y1="45734" x2="74118" y2="45734"/>
                        <a14:foregroundMark x1="43235" y1="22867" x2="43235" y2="22867"/>
                        <a14:foregroundMark x1="27647" y1="52560" x2="27647" y2="52560"/>
                        <a14:foregroundMark x1="28529" y1="45051" x2="28529" y2="45051"/>
                        <a14:foregroundMark x1="8824" y1="60410" x2="8824" y2="60410"/>
                        <a14:foregroundMark x1="32941" y1="20819" x2="32941" y2="20819"/>
                        <a14:foregroundMark x1="94118" y1="10580" x2="94118" y2="10580"/>
                        <a14:foregroundMark x1="48235" y1="90444" x2="48235" y2="90444"/>
                        <a14:foregroundMark x1="30882" y1="36860" x2="30882" y2="36860"/>
                        <a14:foregroundMark x1="19118" y1="83959" x2="19118" y2="83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74" y="146773"/>
            <a:ext cx="1319179" cy="113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E6E94-CFB6-49DD-B8B6-703EAF308700}"/>
              </a:ext>
            </a:extLst>
          </p:cNvPr>
          <p:cNvSpPr txBox="1"/>
          <p:nvPr/>
        </p:nvSpPr>
        <p:spPr>
          <a:xfrm>
            <a:off x="2512253" y="1036472"/>
            <a:ext cx="716748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C" sz="8800" b="1">
                <a:solidFill>
                  <a:schemeClr val="bg1"/>
                </a:solidFill>
                <a:latin typeface="Corbel"/>
                <a:cs typeface="Nirmala UI"/>
              </a:rPr>
              <a:t>CRYOSPHERE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53E174-F00B-4EBF-A313-48FB21D9B825}"/>
              </a:ext>
            </a:extLst>
          </p:cNvPr>
          <p:cNvSpPr txBox="1"/>
          <p:nvPr/>
        </p:nvSpPr>
        <p:spPr>
          <a:xfrm>
            <a:off x="2512253" y="2596164"/>
            <a:ext cx="7167489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EC" sz="5400" b="1">
                <a:solidFill>
                  <a:schemeClr val="accent1">
                    <a:lumMod val="50000"/>
                  </a:schemeClr>
                </a:solidFill>
                <a:latin typeface="Corbel"/>
                <a:cs typeface="Aharoni" panose="020B0604020202020204" pitchFamily="2" charset="-79"/>
              </a:rPr>
              <a:t>IcyTAWS</a:t>
            </a:r>
          </a:p>
          <a:p>
            <a:endParaRPr lang="es-EC" sz="5400" b="1">
              <a:solidFill>
                <a:schemeClr val="accent1">
                  <a:lumMod val="50000"/>
                </a:schemeClr>
              </a:solidFill>
              <a:latin typeface="Corbel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626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A28D-1F2C-4F44-84CC-22C6E77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52EA692B-4FB2-4EE9-B0E7-B7DBE8ABC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62" y="-8681"/>
            <a:ext cx="12196562" cy="6866681"/>
          </a:xfrm>
        </p:spPr>
      </p:pic>
    </p:spTree>
    <p:extLst>
      <p:ext uri="{BB962C8B-B14F-4D97-AF65-F5344CB8AC3E}">
        <p14:creationId xmlns:p14="http://schemas.microsoft.com/office/powerpoint/2010/main" val="31408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A28D-1F2C-4F44-84CC-22C6E77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itting, indoor&#10;&#10;Description generated with high confidence">
            <a:extLst>
              <a:ext uri="{FF2B5EF4-FFF2-40B4-BE49-F238E27FC236}">
                <a16:creationId xmlns:a16="http://schemas.microsoft.com/office/drawing/2014/main" id="{1915913F-EB4E-4516-B929-8D8E675E9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2343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A28D-1F2C-4F44-84CC-22C6E77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itting, table, indoor&#10;&#10;Description generated with high confidence">
            <a:extLst>
              <a:ext uri="{FF2B5EF4-FFF2-40B4-BE49-F238E27FC236}">
                <a16:creationId xmlns:a16="http://schemas.microsoft.com/office/drawing/2014/main" id="{F1A1953C-2F90-420B-89E6-A9CF79467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136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263E-96C4-431E-9DB9-5A28C5908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sz="5400" b="1">
                <a:latin typeface="+mn-lt"/>
              </a:rPr>
              <a:t>Implementaciones Futuras</a:t>
            </a:r>
            <a:endParaRPr lang="en-US" sz="5400" b="1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065B59-0ADA-4200-BB67-CBF054319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96" r="6294" b="3129"/>
          <a:stretch/>
        </p:blipFill>
        <p:spPr>
          <a:xfrm>
            <a:off x="838200" y="1690688"/>
            <a:ext cx="4376710" cy="4299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BD231-1DC9-4C9C-BB46-09420BDE6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421" y="1774662"/>
            <a:ext cx="4096401" cy="421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n para alguna pregunta">
            <a:extLst>
              <a:ext uri="{FF2B5EF4-FFF2-40B4-BE49-F238E27FC236}">
                <a16:creationId xmlns:a16="http://schemas.microsoft.com/office/drawing/2014/main" id="{1A6102B3-C369-499D-9F8B-1101009622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833" y="675127"/>
            <a:ext cx="5574752" cy="557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11272742" cy="3918123"/>
          </a:xfrm>
          <a:prstGeom prst="rect">
            <a:avLst/>
          </a:prstGeom>
          <a:solidFill>
            <a:srgbClr val="404040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6699246" cy="1877811"/>
          </a:xfrm>
          <a:prstGeom prst="rect">
            <a:avLst/>
          </a:prstGeom>
          <a:solidFill>
            <a:srgbClr val="A5A5A5">
              <a:alpha val="8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530148"/>
            <a:ext cx="6699246" cy="186893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r>
              <a:rPr lang="es-EC" sz="4800" b="1">
                <a:solidFill>
                  <a:schemeClr val="accent1">
                    <a:lumMod val="50000"/>
                  </a:schemeClr>
                </a:solidFill>
                <a:latin typeface="Corbel"/>
                <a:cs typeface="Aharoni" panose="020B0604020202020204" pitchFamily="2" charset="-79"/>
              </a:rPr>
              <a:t>FROZEN MARBLE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21270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1B66AB-E27D-4780-B4AC-F8C2099DDADE}"/>
              </a:ext>
            </a:extLst>
          </p:cNvPr>
          <p:cNvSpPr/>
          <p:nvPr/>
        </p:nvSpPr>
        <p:spPr>
          <a:xfrm>
            <a:off x="457200" y="441343"/>
            <a:ext cx="11281620" cy="3927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29939CC-44A2-42D7-BEF7-1403F27CE7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789BC0E-7948-473F-9F29-87A822C734C8}"/>
              </a:ext>
            </a:extLst>
          </p:cNvPr>
          <p:cNvSpPr txBox="1">
            <a:spLocks/>
          </p:cNvSpPr>
          <p:nvPr/>
        </p:nvSpPr>
        <p:spPr>
          <a:xfrm>
            <a:off x="1211576" y="1122363"/>
            <a:ext cx="10011831" cy="26238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br>
              <a:rPr lang="en-US" b="1">
                <a:ea typeface="+mj-lt"/>
                <a:cs typeface="+mj-lt"/>
              </a:rPr>
            </a:br>
            <a:r>
              <a:rPr lang="en-US" b="1" err="1">
                <a:ea typeface="+mj-lt"/>
                <a:cs typeface="+mj-lt"/>
              </a:rPr>
              <a:t>Diseñar</a:t>
            </a:r>
            <a:r>
              <a:rPr lang="en-US" b="1">
                <a:ea typeface="+mj-lt"/>
                <a:cs typeface="+mj-lt"/>
              </a:rPr>
              <a:t> una </a:t>
            </a:r>
            <a:r>
              <a:rPr lang="en-US" b="1" err="1">
                <a:ea typeface="+mj-lt"/>
                <a:cs typeface="+mj-lt"/>
              </a:rPr>
              <a:t>aplicación</a:t>
            </a:r>
            <a:r>
              <a:rPr lang="en-US" b="1">
                <a:ea typeface="+mj-lt"/>
                <a:cs typeface="+mj-lt"/>
              </a:rPr>
              <a:t> que </a:t>
            </a:r>
            <a:r>
              <a:rPr lang="en-US" b="1" err="1">
                <a:ea typeface="+mj-lt"/>
                <a:cs typeface="+mj-lt"/>
              </a:rPr>
              <a:t>permita</a:t>
            </a:r>
            <a:r>
              <a:rPr lang="en-US" b="1">
                <a:ea typeface="+mj-lt"/>
                <a:cs typeface="+mj-lt"/>
              </a:rPr>
              <a:t> al </a:t>
            </a:r>
            <a:r>
              <a:rPr lang="en-US" b="1" err="1">
                <a:ea typeface="+mj-lt"/>
                <a:cs typeface="+mj-lt"/>
              </a:rPr>
              <a:t>usuario</a:t>
            </a:r>
            <a:r>
              <a:rPr lang="en-US" b="1">
                <a:ea typeface="+mj-lt"/>
                <a:cs typeface="+mj-lt"/>
              </a:rPr>
              <a:t> </a:t>
            </a:r>
            <a:r>
              <a:rPr lang="en-US" b="1" err="1">
                <a:ea typeface="+mj-lt"/>
                <a:cs typeface="+mj-lt"/>
              </a:rPr>
              <a:t>aprender</a:t>
            </a:r>
            <a:r>
              <a:rPr lang="en-US" b="1">
                <a:ea typeface="+mj-lt"/>
                <a:cs typeface="+mj-lt"/>
              </a:rPr>
              <a:t> </a:t>
            </a:r>
            <a:r>
              <a:rPr lang="en-US" b="1" err="1">
                <a:ea typeface="+mj-lt"/>
                <a:cs typeface="+mj-lt"/>
              </a:rPr>
              <a:t>sobre</a:t>
            </a:r>
            <a:r>
              <a:rPr lang="en-US" b="1">
                <a:ea typeface="+mj-lt"/>
                <a:cs typeface="+mj-lt"/>
              </a:rPr>
              <a:t> la</a:t>
            </a:r>
            <a:r>
              <a:rPr lang="en-US" b="1"/>
              <a:t> </a:t>
            </a:r>
            <a:r>
              <a:rPr lang="en-US" b="1" u="sng"/>
              <a:t>CRIÓSFERA</a:t>
            </a:r>
            <a:endParaRPr lang="en-US" b="1">
              <a:cs typeface="Calibri Light"/>
            </a:endParaRP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 descr="Resultado de imagen para glacier icon">
            <a:extLst>
              <a:ext uri="{FF2B5EF4-FFF2-40B4-BE49-F238E27FC236}">
                <a16:creationId xmlns:a16="http://schemas.microsoft.com/office/drawing/2014/main" id="{C91C857E-8B41-4874-AE12-D264EFDF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375" y="4699653"/>
            <a:ext cx="1521041" cy="15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nasa hackathon 2018">
            <a:extLst>
              <a:ext uri="{FF2B5EF4-FFF2-40B4-BE49-F238E27FC236}">
                <a16:creationId xmlns:a16="http://schemas.microsoft.com/office/drawing/2014/main" id="{D830021D-15CF-47DF-818F-87CD48247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955" y="4530148"/>
            <a:ext cx="1868360" cy="186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rZaxtreORqAAFrxK_BXx5102AQzXWhoBPHJuihe_E8ppP5vaoUwNQUh37LKjvUdeURc2YFG0ZpGguFeGl_Don_V8lLZOcKwOff95zMH3eAnB3CCKcr3ANdZricCQESYfVNMlNgSzplU">
            <a:extLst>
              <a:ext uri="{FF2B5EF4-FFF2-40B4-BE49-F238E27FC236}">
                <a16:creationId xmlns:a16="http://schemas.microsoft.com/office/drawing/2014/main" id="{243CDFB1-DD48-452D-916E-2E42615E79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5505" cy="685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99E2A4-FD3D-48D3-AB08-371560CD9869}"/>
              </a:ext>
            </a:extLst>
          </p:cNvPr>
          <p:cNvSpPr/>
          <p:nvPr/>
        </p:nvSpPr>
        <p:spPr>
          <a:xfrm>
            <a:off x="-1" y="168675"/>
            <a:ext cx="12192001" cy="132556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>
                <a:solidFill>
                  <a:schemeClr val="tx1"/>
                </a:solidFill>
                <a:cs typeface="Aharoni" panose="02010803020104030203" pitchFamily="2" charset="-79"/>
              </a:rPr>
              <a:t>¿</a:t>
            </a:r>
            <a:r>
              <a:rPr lang="en-US" sz="6600" b="1" err="1">
                <a:solidFill>
                  <a:schemeClr val="tx1"/>
                </a:solidFill>
                <a:cs typeface="Aharoni" panose="02010803020104030203" pitchFamily="2" charset="-79"/>
              </a:rPr>
              <a:t>Criósfera</a:t>
            </a:r>
            <a:r>
              <a:rPr lang="en-US" sz="6600" b="1">
                <a:solidFill>
                  <a:schemeClr val="tx1"/>
                </a:solidFill>
                <a:cs typeface="Aharoni" panose="02010803020104030203" pitchFamily="2" charset="-79"/>
              </a:rPr>
              <a:t>?</a:t>
            </a:r>
            <a:endParaRPr lang="en-US" sz="6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5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para melted glaciers">
            <a:extLst>
              <a:ext uri="{FF2B5EF4-FFF2-40B4-BE49-F238E27FC236}">
                <a16:creationId xmlns:a16="http://schemas.microsoft.com/office/drawing/2014/main" id="{CE4AFF3C-7925-4152-844C-87D5D49E5B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27C1AF-847D-41D8-98F5-2B1F3ADDB4F2}"/>
              </a:ext>
            </a:extLst>
          </p:cNvPr>
          <p:cNvSpPr/>
          <p:nvPr/>
        </p:nvSpPr>
        <p:spPr>
          <a:xfrm>
            <a:off x="0" y="239696"/>
            <a:ext cx="9117368" cy="118960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6600" b="1">
                <a:solidFill>
                  <a:schemeClr val="tx1"/>
                </a:solidFill>
                <a:cs typeface="Aharoni" panose="02010803020104030203" pitchFamily="2" charset="-79"/>
              </a:rPr>
              <a:t>Su impacto en el planeta</a:t>
            </a:r>
            <a:endParaRPr lang="es-EC" sz="66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C7B4C-5797-4932-935A-2F1B6FFD9895}"/>
              </a:ext>
            </a:extLst>
          </p:cNvPr>
          <p:cNvSpPr/>
          <p:nvPr/>
        </p:nvSpPr>
        <p:spPr>
          <a:xfrm>
            <a:off x="2700290" y="6001305"/>
            <a:ext cx="3204839" cy="745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000" b="1">
                <a:solidFill>
                  <a:schemeClr val="tx1"/>
                </a:solidFill>
              </a:rPr>
              <a:t>Antes</a:t>
            </a:r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36C4E8-22F7-4A4E-B485-0062C80C470A}"/>
              </a:ext>
            </a:extLst>
          </p:cNvPr>
          <p:cNvSpPr/>
          <p:nvPr/>
        </p:nvSpPr>
        <p:spPr>
          <a:xfrm>
            <a:off x="6384525" y="6001305"/>
            <a:ext cx="3204839" cy="745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000" b="1">
                <a:solidFill>
                  <a:schemeClr val="tx1"/>
                </a:solidFill>
              </a:rPr>
              <a:t>Ahora</a:t>
            </a:r>
            <a:endParaRPr lang="en-US" sz="3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2" descr="Imagen que contiene azul&#10;&#10;Descripción generada con confianza alta">
            <a:extLst>
              <a:ext uri="{FF2B5EF4-FFF2-40B4-BE49-F238E27FC236}">
                <a16:creationId xmlns:a16="http://schemas.microsoft.com/office/drawing/2014/main" id="{CC8027B6-4CE0-4FE1-A1A5-DB3280BE8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3" r="24232"/>
          <a:stretch/>
        </p:blipFill>
        <p:spPr>
          <a:xfrm>
            <a:off x="6765988" y="2077006"/>
            <a:ext cx="4206812" cy="4386139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92EBB6D-20C3-42BA-A888-33BFA7F008B6}"/>
              </a:ext>
            </a:extLst>
          </p:cNvPr>
          <p:cNvSpPr txBox="1"/>
          <p:nvPr/>
        </p:nvSpPr>
        <p:spPr>
          <a:xfrm>
            <a:off x="842513" y="360872"/>
            <a:ext cx="10320065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9600" b="1">
                <a:latin typeface="Impact"/>
              </a:rPr>
              <a:t>Nuestra</a:t>
            </a:r>
            <a:r>
              <a:rPr lang="es-ES" sz="9600" b="1">
                <a:latin typeface="Impact"/>
                <a:cs typeface="Calibri"/>
              </a:rPr>
              <a:t> </a:t>
            </a:r>
            <a:r>
              <a:rPr lang="es-ES" sz="9600">
                <a:solidFill>
                  <a:schemeClr val="accent1"/>
                </a:solidFill>
                <a:latin typeface="Impact"/>
                <a:cs typeface="Calibri"/>
              </a:rPr>
              <a:t>Solución</a:t>
            </a:r>
          </a:p>
        </p:txBody>
      </p:sp>
      <p:pic>
        <p:nvPicPr>
          <p:cNvPr id="25" name="Imagen 25">
            <a:extLst>
              <a:ext uri="{FF2B5EF4-FFF2-40B4-BE49-F238E27FC236}">
                <a16:creationId xmlns:a16="http://schemas.microsoft.com/office/drawing/2014/main" id="{2D79CD87-7BB7-4500-A980-65DB37995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77" y="2359325"/>
            <a:ext cx="4497237" cy="44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A28D-1F2C-4F44-84CC-22C6E77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water sport, sport&#10;&#10;Description generated with high confidence">
            <a:extLst>
              <a:ext uri="{FF2B5EF4-FFF2-40B4-BE49-F238E27FC236}">
                <a16:creationId xmlns:a16="http://schemas.microsoft.com/office/drawing/2014/main" id="{273BF00D-3B57-4B20-81C7-86C41ED67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6477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A picture containing indoor, table, sitting&#10;&#10;Description generated with very high confidence">
            <a:extLst>
              <a:ext uri="{FF2B5EF4-FFF2-40B4-BE49-F238E27FC236}">
                <a16:creationId xmlns:a16="http://schemas.microsoft.com/office/drawing/2014/main" id="{DAC42E20-FBD3-4E47-A18B-270DA54A8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1557" cy="6858000"/>
          </a:xfrm>
        </p:spPr>
      </p:pic>
    </p:spTree>
    <p:extLst>
      <p:ext uri="{BB962C8B-B14F-4D97-AF65-F5344CB8AC3E}">
        <p14:creationId xmlns:p14="http://schemas.microsoft.com/office/powerpoint/2010/main" val="9797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5CD63A8-8D6C-457E-BAD8-677E4071C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2089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 descr="blob:https://web.whatsapp.com/da21c87c-90ac-4238-a5a9-b509197af08d">
            <a:extLst>
              <a:ext uri="{FF2B5EF4-FFF2-40B4-BE49-F238E27FC236}">
                <a16:creationId xmlns:a16="http://schemas.microsoft.com/office/drawing/2014/main" id="{95AEBE23-91E9-4B71-A1F5-BE48F5837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7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A28D-1F2C-4F44-84CC-22C6E774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735CDA16-DB70-49AE-ABAF-EF5799370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67010"/>
          </a:xfrm>
        </p:spPr>
      </p:pic>
    </p:spTree>
    <p:extLst>
      <p:ext uri="{BB962C8B-B14F-4D97-AF65-F5344CB8AC3E}">
        <p14:creationId xmlns:p14="http://schemas.microsoft.com/office/powerpoint/2010/main" val="59588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Implementaciones Futuras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Joan Paulette Vazquez Matute</dc:creator>
  <cp:revision>2</cp:revision>
  <dcterms:created xsi:type="dcterms:W3CDTF">2018-10-21T17:31:53Z</dcterms:created>
  <dcterms:modified xsi:type="dcterms:W3CDTF">2018-10-21T22:58:17Z</dcterms:modified>
</cp:coreProperties>
</file>